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sldIdLst>
    <p:sldId id="257" r:id="rId2"/>
    <p:sldId id="259" r:id="rId3"/>
    <p:sldId id="268" r:id="rId4"/>
    <p:sldId id="269" r:id="rId5"/>
    <p:sldId id="262" r:id="rId6"/>
    <p:sldId id="271" r:id="rId7"/>
    <p:sldId id="265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53">
          <p15:clr>
            <a:srgbClr val="A4A3A4"/>
          </p15:clr>
        </p15:guide>
        <p15:guide id="2" orient="horz" pos="1706">
          <p15:clr>
            <a:srgbClr val="A4A3A4"/>
          </p15:clr>
        </p15:guide>
        <p15:guide id="3" pos="567">
          <p15:clr>
            <a:srgbClr val="A4A3A4"/>
          </p15:clr>
        </p15:guide>
        <p15:guide id="4" pos="519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60"/>
      </p:cViewPr>
      <p:guideLst>
        <p:guide orient="horz" pos="1253"/>
        <p:guide orient="horz" pos="1706"/>
        <p:guide pos="567"/>
        <p:guide pos="519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BCF7974-4C47-423E-9F91-7ACAD9290E66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D5189CC-B0F7-4906-9F54-73FDA37C6633}">
      <dgm:prSet/>
      <dgm:spPr/>
      <dgm:t>
        <a:bodyPr/>
        <a:lstStyle/>
        <a:p>
          <a:pPr>
            <a:defRPr cap="all"/>
          </a:pPr>
          <a:r>
            <a:rPr lang="ko-KR" dirty="0"/>
            <a:t>유재현 </a:t>
          </a:r>
          <a:r>
            <a:rPr lang="en-US" dirty="0"/>
            <a:t>: </a:t>
          </a:r>
          <a:r>
            <a:rPr lang="ko-KR" dirty="0"/>
            <a:t>목록 및 상세보기 페이지 구현</a:t>
          </a:r>
          <a:endParaRPr lang="en-US" dirty="0"/>
        </a:p>
      </dgm:t>
    </dgm:pt>
    <dgm:pt modelId="{28A6ED71-B14B-4B89-BDAA-8B2F0AEDF0AB}" type="parTrans" cxnId="{B86D3420-00D3-418F-A208-38B11569C619}">
      <dgm:prSet/>
      <dgm:spPr/>
      <dgm:t>
        <a:bodyPr/>
        <a:lstStyle/>
        <a:p>
          <a:endParaRPr lang="en-US"/>
        </a:p>
      </dgm:t>
    </dgm:pt>
    <dgm:pt modelId="{5CA140FC-4686-41B8-AC72-E7633D8C1879}" type="sibTrans" cxnId="{B86D3420-00D3-418F-A208-38B11569C619}">
      <dgm:prSet/>
      <dgm:spPr/>
      <dgm:t>
        <a:bodyPr/>
        <a:lstStyle/>
        <a:p>
          <a:endParaRPr lang="en-US"/>
        </a:p>
      </dgm:t>
    </dgm:pt>
    <dgm:pt modelId="{35749F17-0A47-4FBD-A476-B0514E8225F0}">
      <dgm:prSet/>
      <dgm:spPr/>
      <dgm:t>
        <a:bodyPr/>
        <a:lstStyle/>
        <a:p>
          <a:pPr>
            <a:defRPr cap="all"/>
          </a:pPr>
          <a:r>
            <a:rPr lang="ko-KR"/>
            <a:t>허진녕 </a:t>
          </a:r>
          <a:r>
            <a:rPr lang="en-US"/>
            <a:t>: </a:t>
          </a:r>
          <a:r>
            <a:rPr lang="ko-KR"/>
            <a:t>로그인 및 댓글 시스템 구현</a:t>
          </a:r>
          <a:endParaRPr lang="en-US"/>
        </a:p>
      </dgm:t>
    </dgm:pt>
    <dgm:pt modelId="{F082EBED-5893-4C17-954D-3BAC49B913F3}" type="parTrans" cxnId="{3FA1FD87-29FA-4D20-99A1-99E2A72D31BE}">
      <dgm:prSet/>
      <dgm:spPr/>
      <dgm:t>
        <a:bodyPr/>
        <a:lstStyle/>
        <a:p>
          <a:endParaRPr lang="en-US"/>
        </a:p>
      </dgm:t>
    </dgm:pt>
    <dgm:pt modelId="{05CFFA2B-C363-479F-9DF1-83F50EAD2188}" type="sibTrans" cxnId="{3FA1FD87-29FA-4D20-99A1-99E2A72D31BE}">
      <dgm:prSet/>
      <dgm:spPr/>
      <dgm:t>
        <a:bodyPr/>
        <a:lstStyle/>
        <a:p>
          <a:endParaRPr lang="en-US"/>
        </a:p>
      </dgm:t>
    </dgm:pt>
    <dgm:pt modelId="{8D3EBF05-C69A-41F7-8ADA-CDA653D54898}">
      <dgm:prSet/>
      <dgm:spPr/>
      <dgm:t>
        <a:bodyPr/>
        <a:lstStyle/>
        <a:p>
          <a:pPr>
            <a:defRPr cap="all"/>
          </a:pPr>
          <a:r>
            <a:rPr lang="ko-KR"/>
            <a:t>최예지 </a:t>
          </a:r>
          <a:r>
            <a:rPr lang="en-US"/>
            <a:t>: </a:t>
          </a:r>
          <a:r>
            <a:rPr lang="ko-KR"/>
            <a:t>인터페이스 기획 및 세부 기능 구현 </a:t>
          </a:r>
          <a:endParaRPr lang="en-US"/>
        </a:p>
      </dgm:t>
    </dgm:pt>
    <dgm:pt modelId="{7DA46666-FFB6-4D57-9454-2324566C29F0}" type="parTrans" cxnId="{168C7EFC-5F1B-4194-AFEC-4CD2E8F5B4C0}">
      <dgm:prSet/>
      <dgm:spPr/>
      <dgm:t>
        <a:bodyPr/>
        <a:lstStyle/>
        <a:p>
          <a:endParaRPr lang="en-US"/>
        </a:p>
      </dgm:t>
    </dgm:pt>
    <dgm:pt modelId="{67CC55DB-E96B-4BEC-9F3B-F875472B67BF}" type="sibTrans" cxnId="{168C7EFC-5F1B-4194-AFEC-4CD2E8F5B4C0}">
      <dgm:prSet/>
      <dgm:spPr/>
      <dgm:t>
        <a:bodyPr/>
        <a:lstStyle/>
        <a:p>
          <a:endParaRPr lang="en-US"/>
        </a:p>
      </dgm:t>
    </dgm:pt>
    <dgm:pt modelId="{9946BEA1-908A-4C52-A7F2-7B0B153AA0CB}" type="pres">
      <dgm:prSet presAssocID="{DBCF7974-4C47-423E-9F91-7ACAD9290E66}" presName="root" presStyleCnt="0">
        <dgm:presLayoutVars>
          <dgm:dir/>
          <dgm:resizeHandles val="exact"/>
        </dgm:presLayoutVars>
      </dgm:prSet>
      <dgm:spPr/>
    </dgm:pt>
    <dgm:pt modelId="{DDA2A88E-F32A-4185-A20C-7AC9EE4C7A13}" type="pres">
      <dgm:prSet presAssocID="{3D5189CC-B0F7-4906-9F54-73FDA37C6633}" presName="compNode" presStyleCnt="0"/>
      <dgm:spPr/>
    </dgm:pt>
    <dgm:pt modelId="{BF83CC59-0A06-4227-8BE2-1B12F6B2DE7E}" type="pres">
      <dgm:prSet presAssocID="{3D5189CC-B0F7-4906-9F54-73FDA37C6633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9ACD5DBC-AAE1-4F96-BA89-8E0701CDC431}" type="pres">
      <dgm:prSet presAssocID="{3D5189CC-B0F7-4906-9F54-73FDA37C663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확인 표시"/>
        </a:ext>
      </dgm:extLst>
    </dgm:pt>
    <dgm:pt modelId="{D186453F-8D9A-467B-990E-29330F961276}" type="pres">
      <dgm:prSet presAssocID="{3D5189CC-B0F7-4906-9F54-73FDA37C6633}" presName="spaceRect" presStyleCnt="0"/>
      <dgm:spPr/>
    </dgm:pt>
    <dgm:pt modelId="{75B75917-0B28-48D5-9299-DE2B628AD35D}" type="pres">
      <dgm:prSet presAssocID="{3D5189CC-B0F7-4906-9F54-73FDA37C6633}" presName="textRect" presStyleLbl="revTx" presStyleIdx="0" presStyleCnt="3">
        <dgm:presLayoutVars>
          <dgm:chMax val="1"/>
          <dgm:chPref val="1"/>
        </dgm:presLayoutVars>
      </dgm:prSet>
      <dgm:spPr/>
    </dgm:pt>
    <dgm:pt modelId="{7827218D-98B2-4E0B-BF8F-28F63D71DFE0}" type="pres">
      <dgm:prSet presAssocID="{5CA140FC-4686-41B8-AC72-E7633D8C1879}" presName="sibTrans" presStyleCnt="0"/>
      <dgm:spPr/>
    </dgm:pt>
    <dgm:pt modelId="{3465134B-DD84-44D2-A71B-0F21B894EE25}" type="pres">
      <dgm:prSet presAssocID="{35749F17-0A47-4FBD-A476-B0514E8225F0}" presName="compNode" presStyleCnt="0"/>
      <dgm:spPr/>
    </dgm:pt>
    <dgm:pt modelId="{1CA7A5CC-1EF0-4105-BF8B-335E4321D5B1}" type="pres">
      <dgm:prSet presAssocID="{35749F17-0A47-4FBD-A476-B0514E8225F0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7C3E863-1069-4235-AB0C-0E6CF169E7B3}" type="pres">
      <dgm:prSet presAssocID="{35749F17-0A47-4FBD-A476-B0514E8225F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채팅"/>
        </a:ext>
      </dgm:extLst>
    </dgm:pt>
    <dgm:pt modelId="{6D7C112F-FE71-4F24-A639-A30079028482}" type="pres">
      <dgm:prSet presAssocID="{35749F17-0A47-4FBD-A476-B0514E8225F0}" presName="spaceRect" presStyleCnt="0"/>
      <dgm:spPr/>
    </dgm:pt>
    <dgm:pt modelId="{58DAB4B4-31AD-463F-9D55-579C7D588D0E}" type="pres">
      <dgm:prSet presAssocID="{35749F17-0A47-4FBD-A476-B0514E8225F0}" presName="textRect" presStyleLbl="revTx" presStyleIdx="1" presStyleCnt="3">
        <dgm:presLayoutVars>
          <dgm:chMax val="1"/>
          <dgm:chPref val="1"/>
        </dgm:presLayoutVars>
      </dgm:prSet>
      <dgm:spPr/>
    </dgm:pt>
    <dgm:pt modelId="{333FAC43-F552-4C0F-B571-121CE3A7B873}" type="pres">
      <dgm:prSet presAssocID="{05CFFA2B-C363-479F-9DF1-83F50EAD2188}" presName="sibTrans" presStyleCnt="0"/>
      <dgm:spPr/>
    </dgm:pt>
    <dgm:pt modelId="{E3C17514-BC67-4FA0-91C8-64A1CB315D81}" type="pres">
      <dgm:prSet presAssocID="{8D3EBF05-C69A-41F7-8ADA-CDA653D54898}" presName="compNode" presStyleCnt="0"/>
      <dgm:spPr/>
    </dgm:pt>
    <dgm:pt modelId="{0453E608-3D93-43DE-9430-057CC9B19D3B}" type="pres">
      <dgm:prSet presAssocID="{8D3EBF05-C69A-41F7-8ADA-CDA653D54898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0752819F-0BD2-4A46-97AE-C0665BDCA74F}" type="pres">
      <dgm:prSet presAssocID="{8D3EBF05-C69A-41F7-8ADA-CDA653D5489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톱니바퀴"/>
        </a:ext>
      </dgm:extLst>
    </dgm:pt>
    <dgm:pt modelId="{069EEE40-B569-4137-B208-A48E68E4D730}" type="pres">
      <dgm:prSet presAssocID="{8D3EBF05-C69A-41F7-8ADA-CDA653D54898}" presName="spaceRect" presStyleCnt="0"/>
      <dgm:spPr/>
    </dgm:pt>
    <dgm:pt modelId="{3C410339-8F86-4156-85A5-2944DACFACBD}" type="pres">
      <dgm:prSet presAssocID="{8D3EBF05-C69A-41F7-8ADA-CDA653D54898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86D3420-00D3-418F-A208-38B11569C619}" srcId="{DBCF7974-4C47-423E-9F91-7ACAD9290E66}" destId="{3D5189CC-B0F7-4906-9F54-73FDA37C6633}" srcOrd="0" destOrd="0" parTransId="{28A6ED71-B14B-4B89-BDAA-8B2F0AEDF0AB}" sibTransId="{5CA140FC-4686-41B8-AC72-E7633D8C1879}"/>
    <dgm:cxn modelId="{807C9A5D-85FF-4E49-A034-861552D82FD0}" type="presOf" srcId="{3D5189CC-B0F7-4906-9F54-73FDA37C6633}" destId="{75B75917-0B28-48D5-9299-DE2B628AD35D}" srcOrd="0" destOrd="0" presId="urn:microsoft.com/office/officeart/2018/5/layout/IconLeafLabelList"/>
    <dgm:cxn modelId="{96659B74-0008-48EB-98D4-84D65BE5FCBF}" type="presOf" srcId="{8D3EBF05-C69A-41F7-8ADA-CDA653D54898}" destId="{3C410339-8F86-4156-85A5-2944DACFACBD}" srcOrd="0" destOrd="0" presId="urn:microsoft.com/office/officeart/2018/5/layout/IconLeafLabelList"/>
    <dgm:cxn modelId="{B29BED5A-1E0D-4FF8-8857-CC6B6317999F}" type="presOf" srcId="{DBCF7974-4C47-423E-9F91-7ACAD9290E66}" destId="{9946BEA1-908A-4C52-A7F2-7B0B153AA0CB}" srcOrd="0" destOrd="0" presId="urn:microsoft.com/office/officeart/2018/5/layout/IconLeafLabelList"/>
    <dgm:cxn modelId="{3FA1FD87-29FA-4D20-99A1-99E2A72D31BE}" srcId="{DBCF7974-4C47-423E-9F91-7ACAD9290E66}" destId="{35749F17-0A47-4FBD-A476-B0514E8225F0}" srcOrd="1" destOrd="0" parTransId="{F082EBED-5893-4C17-954D-3BAC49B913F3}" sibTransId="{05CFFA2B-C363-479F-9DF1-83F50EAD2188}"/>
    <dgm:cxn modelId="{439F66D5-7BB5-44E7-BDC7-74AB495A8FDF}" type="presOf" srcId="{35749F17-0A47-4FBD-A476-B0514E8225F0}" destId="{58DAB4B4-31AD-463F-9D55-579C7D588D0E}" srcOrd="0" destOrd="0" presId="urn:microsoft.com/office/officeart/2018/5/layout/IconLeafLabelList"/>
    <dgm:cxn modelId="{168C7EFC-5F1B-4194-AFEC-4CD2E8F5B4C0}" srcId="{DBCF7974-4C47-423E-9F91-7ACAD9290E66}" destId="{8D3EBF05-C69A-41F7-8ADA-CDA653D54898}" srcOrd="2" destOrd="0" parTransId="{7DA46666-FFB6-4D57-9454-2324566C29F0}" sibTransId="{67CC55DB-E96B-4BEC-9F3B-F875472B67BF}"/>
    <dgm:cxn modelId="{C87613E5-057B-4784-84A3-A1BA00AE4060}" type="presParOf" srcId="{9946BEA1-908A-4C52-A7F2-7B0B153AA0CB}" destId="{DDA2A88E-F32A-4185-A20C-7AC9EE4C7A13}" srcOrd="0" destOrd="0" presId="urn:microsoft.com/office/officeart/2018/5/layout/IconLeafLabelList"/>
    <dgm:cxn modelId="{BE15459F-C843-4624-B2B4-E2CB12ED2A78}" type="presParOf" srcId="{DDA2A88E-F32A-4185-A20C-7AC9EE4C7A13}" destId="{BF83CC59-0A06-4227-8BE2-1B12F6B2DE7E}" srcOrd="0" destOrd="0" presId="urn:microsoft.com/office/officeart/2018/5/layout/IconLeafLabelList"/>
    <dgm:cxn modelId="{5C4D49AE-C839-4DF3-A7F5-65F3DC7D72A8}" type="presParOf" srcId="{DDA2A88E-F32A-4185-A20C-7AC9EE4C7A13}" destId="{9ACD5DBC-AAE1-4F96-BA89-8E0701CDC431}" srcOrd="1" destOrd="0" presId="urn:microsoft.com/office/officeart/2018/5/layout/IconLeafLabelList"/>
    <dgm:cxn modelId="{8AF599E8-DB88-4259-9306-0566CF4F141B}" type="presParOf" srcId="{DDA2A88E-F32A-4185-A20C-7AC9EE4C7A13}" destId="{D186453F-8D9A-467B-990E-29330F961276}" srcOrd="2" destOrd="0" presId="urn:microsoft.com/office/officeart/2018/5/layout/IconLeafLabelList"/>
    <dgm:cxn modelId="{A308EE9B-3A76-4CD6-83F5-0D5316D1AA26}" type="presParOf" srcId="{DDA2A88E-F32A-4185-A20C-7AC9EE4C7A13}" destId="{75B75917-0B28-48D5-9299-DE2B628AD35D}" srcOrd="3" destOrd="0" presId="urn:microsoft.com/office/officeart/2018/5/layout/IconLeafLabelList"/>
    <dgm:cxn modelId="{5DF9CD91-8CD4-4978-8D58-9CA2C86178C1}" type="presParOf" srcId="{9946BEA1-908A-4C52-A7F2-7B0B153AA0CB}" destId="{7827218D-98B2-4E0B-BF8F-28F63D71DFE0}" srcOrd="1" destOrd="0" presId="urn:microsoft.com/office/officeart/2018/5/layout/IconLeafLabelList"/>
    <dgm:cxn modelId="{B1596186-27EC-49B6-BF3C-9ED221BB30A2}" type="presParOf" srcId="{9946BEA1-908A-4C52-A7F2-7B0B153AA0CB}" destId="{3465134B-DD84-44D2-A71B-0F21B894EE25}" srcOrd="2" destOrd="0" presId="urn:microsoft.com/office/officeart/2018/5/layout/IconLeafLabelList"/>
    <dgm:cxn modelId="{F19F0698-EEFF-4A3B-A5D1-93F9696F3B6E}" type="presParOf" srcId="{3465134B-DD84-44D2-A71B-0F21B894EE25}" destId="{1CA7A5CC-1EF0-4105-BF8B-335E4321D5B1}" srcOrd="0" destOrd="0" presId="urn:microsoft.com/office/officeart/2018/5/layout/IconLeafLabelList"/>
    <dgm:cxn modelId="{7FAC7325-5959-4FC4-8915-0A28AE3A5B0F}" type="presParOf" srcId="{3465134B-DD84-44D2-A71B-0F21B894EE25}" destId="{27C3E863-1069-4235-AB0C-0E6CF169E7B3}" srcOrd="1" destOrd="0" presId="urn:microsoft.com/office/officeart/2018/5/layout/IconLeafLabelList"/>
    <dgm:cxn modelId="{7C87CEC9-AED2-4CE2-A6F2-319825E296BA}" type="presParOf" srcId="{3465134B-DD84-44D2-A71B-0F21B894EE25}" destId="{6D7C112F-FE71-4F24-A639-A30079028482}" srcOrd="2" destOrd="0" presId="urn:microsoft.com/office/officeart/2018/5/layout/IconLeafLabelList"/>
    <dgm:cxn modelId="{AC4157A5-F94B-411D-9EB8-428E8F42BAB2}" type="presParOf" srcId="{3465134B-DD84-44D2-A71B-0F21B894EE25}" destId="{58DAB4B4-31AD-463F-9D55-579C7D588D0E}" srcOrd="3" destOrd="0" presId="urn:microsoft.com/office/officeart/2018/5/layout/IconLeafLabelList"/>
    <dgm:cxn modelId="{9B0E0367-166C-46D6-BACB-32C43A6BBC70}" type="presParOf" srcId="{9946BEA1-908A-4C52-A7F2-7B0B153AA0CB}" destId="{333FAC43-F552-4C0F-B571-121CE3A7B873}" srcOrd="3" destOrd="0" presId="urn:microsoft.com/office/officeart/2018/5/layout/IconLeafLabelList"/>
    <dgm:cxn modelId="{505347AD-0385-4852-ABC6-5B2323B113E9}" type="presParOf" srcId="{9946BEA1-908A-4C52-A7F2-7B0B153AA0CB}" destId="{E3C17514-BC67-4FA0-91C8-64A1CB315D81}" srcOrd="4" destOrd="0" presId="urn:microsoft.com/office/officeart/2018/5/layout/IconLeafLabelList"/>
    <dgm:cxn modelId="{AD023102-C1F1-4FF6-80B9-9733FF39A9B4}" type="presParOf" srcId="{E3C17514-BC67-4FA0-91C8-64A1CB315D81}" destId="{0453E608-3D93-43DE-9430-057CC9B19D3B}" srcOrd="0" destOrd="0" presId="urn:microsoft.com/office/officeart/2018/5/layout/IconLeafLabelList"/>
    <dgm:cxn modelId="{31E0EA7D-11DD-4934-AAB9-A09919F52D84}" type="presParOf" srcId="{E3C17514-BC67-4FA0-91C8-64A1CB315D81}" destId="{0752819F-0BD2-4A46-97AE-C0665BDCA74F}" srcOrd="1" destOrd="0" presId="urn:microsoft.com/office/officeart/2018/5/layout/IconLeafLabelList"/>
    <dgm:cxn modelId="{1423D98F-6ECD-48B4-9F13-C47967FF0956}" type="presParOf" srcId="{E3C17514-BC67-4FA0-91C8-64A1CB315D81}" destId="{069EEE40-B569-4137-B208-A48E68E4D730}" srcOrd="2" destOrd="0" presId="urn:microsoft.com/office/officeart/2018/5/layout/IconLeafLabelList"/>
    <dgm:cxn modelId="{B03E6A4E-72FA-4817-9DD2-A48825B33F5B}" type="presParOf" srcId="{E3C17514-BC67-4FA0-91C8-64A1CB315D81}" destId="{3C410339-8F86-4156-85A5-2944DACFACBD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83CC59-0A06-4227-8BE2-1B12F6B2DE7E}">
      <dsp:nvSpPr>
        <dsp:cNvPr id="0" name=""/>
        <dsp:cNvSpPr/>
      </dsp:nvSpPr>
      <dsp:spPr>
        <a:xfrm>
          <a:off x="438140" y="646613"/>
          <a:ext cx="1303875" cy="1303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CD5DBC-AAE1-4F96-BA89-8E0701CDC431}">
      <dsp:nvSpPr>
        <dsp:cNvPr id="0" name=""/>
        <dsp:cNvSpPr/>
      </dsp:nvSpPr>
      <dsp:spPr>
        <a:xfrm>
          <a:off x="716015" y="924488"/>
          <a:ext cx="748125" cy="748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B75917-0B28-48D5-9299-DE2B628AD35D}">
      <dsp:nvSpPr>
        <dsp:cNvPr id="0" name=""/>
        <dsp:cNvSpPr/>
      </dsp:nvSpPr>
      <dsp:spPr>
        <a:xfrm>
          <a:off x="21327" y="2356613"/>
          <a:ext cx="21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1600" kern="1200" dirty="0"/>
            <a:t>유재현 </a:t>
          </a:r>
          <a:r>
            <a:rPr lang="en-US" sz="1600" kern="1200" dirty="0"/>
            <a:t>: </a:t>
          </a:r>
          <a:r>
            <a:rPr lang="ko-KR" sz="1600" kern="1200" dirty="0"/>
            <a:t>목록 및 상세보기 페이지 구현</a:t>
          </a:r>
          <a:endParaRPr lang="en-US" sz="1600" kern="1200" dirty="0"/>
        </a:p>
      </dsp:txBody>
      <dsp:txXfrm>
        <a:off x="21327" y="2356613"/>
        <a:ext cx="2137500" cy="720000"/>
      </dsp:txXfrm>
    </dsp:sp>
    <dsp:sp modelId="{1CA7A5CC-1EF0-4105-BF8B-335E4321D5B1}">
      <dsp:nvSpPr>
        <dsp:cNvPr id="0" name=""/>
        <dsp:cNvSpPr/>
      </dsp:nvSpPr>
      <dsp:spPr>
        <a:xfrm>
          <a:off x="2949702" y="646613"/>
          <a:ext cx="1303875" cy="1303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C3E863-1069-4235-AB0C-0E6CF169E7B3}">
      <dsp:nvSpPr>
        <dsp:cNvPr id="0" name=""/>
        <dsp:cNvSpPr/>
      </dsp:nvSpPr>
      <dsp:spPr>
        <a:xfrm>
          <a:off x="3227577" y="924488"/>
          <a:ext cx="748125" cy="748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DAB4B4-31AD-463F-9D55-579C7D588D0E}">
      <dsp:nvSpPr>
        <dsp:cNvPr id="0" name=""/>
        <dsp:cNvSpPr/>
      </dsp:nvSpPr>
      <dsp:spPr>
        <a:xfrm>
          <a:off x="2532890" y="2356613"/>
          <a:ext cx="21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1600" kern="1200"/>
            <a:t>허진녕 </a:t>
          </a:r>
          <a:r>
            <a:rPr lang="en-US" sz="1600" kern="1200"/>
            <a:t>: </a:t>
          </a:r>
          <a:r>
            <a:rPr lang="ko-KR" sz="1600" kern="1200"/>
            <a:t>로그인 및 댓글 시스템 구현</a:t>
          </a:r>
          <a:endParaRPr lang="en-US" sz="1600" kern="1200"/>
        </a:p>
      </dsp:txBody>
      <dsp:txXfrm>
        <a:off x="2532890" y="2356613"/>
        <a:ext cx="2137500" cy="720000"/>
      </dsp:txXfrm>
    </dsp:sp>
    <dsp:sp modelId="{0453E608-3D93-43DE-9430-057CC9B19D3B}">
      <dsp:nvSpPr>
        <dsp:cNvPr id="0" name=""/>
        <dsp:cNvSpPr/>
      </dsp:nvSpPr>
      <dsp:spPr>
        <a:xfrm>
          <a:off x="5461265" y="646613"/>
          <a:ext cx="1303875" cy="1303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52819F-0BD2-4A46-97AE-C0665BDCA74F}">
      <dsp:nvSpPr>
        <dsp:cNvPr id="0" name=""/>
        <dsp:cNvSpPr/>
      </dsp:nvSpPr>
      <dsp:spPr>
        <a:xfrm>
          <a:off x="5739140" y="924488"/>
          <a:ext cx="748125" cy="748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410339-8F86-4156-85A5-2944DACFACBD}">
      <dsp:nvSpPr>
        <dsp:cNvPr id="0" name=""/>
        <dsp:cNvSpPr/>
      </dsp:nvSpPr>
      <dsp:spPr>
        <a:xfrm>
          <a:off x="5044452" y="2356613"/>
          <a:ext cx="21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1600" kern="1200"/>
            <a:t>최예지 </a:t>
          </a:r>
          <a:r>
            <a:rPr lang="en-US" sz="1600" kern="1200"/>
            <a:t>: </a:t>
          </a:r>
          <a:r>
            <a:rPr lang="ko-KR" sz="1600" kern="1200"/>
            <a:t>인터페이스 기획 및 세부 기능 구현 </a:t>
          </a:r>
          <a:endParaRPr lang="en-US" sz="1600" kern="1200"/>
        </a:p>
      </dsp:txBody>
      <dsp:txXfrm>
        <a:off x="5044452" y="2356613"/>
        <a:ext cx="213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94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7163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63291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9144000" cy="12687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185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6632"/>
            <a:ext cx="9144000" cy="600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4481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432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9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079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348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20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5275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71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788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2276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F56FC-8B20-47CE-AE7A-E5C9EEED2DB7}" type="datetimeFigureOut">
              <a:rPr lang="ko-KR" altLang="en-US" smtClean="0"/>
              <a:t>2020-09-03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F357545-9F03-4D65-9C72-CE70B55C62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465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318" y="2780928"/>
            <a:ext cx="84251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solidFill>
                  <a:schemeClr val="bg1"/>
                </a:solidFill>
              </a:rPr>
              <a:t>인터페이스 개발 프로젝트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1606" y="4577396"/>
            <a:ext cx="7468786" cy="1948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 err="1">
                <a:latin typeface="+mn-ea"/>
              </a:rPr>
              <a:t>과정명</a:t>
            </a:r>
            <a:r>
              <a:rPr lang="ko-KR" altLang="en-US" sz="2800" b="1" dirty="0">
                <a:latin typeface="+mn-ea"/>
              </a:rPr>
              <a:t> </a:t>
            </a:r>
            <a:r>
              <a:rPr lang="en-US" altLang="ko-KR" sz="2800" b="1" dirty="0">
                <a:latin typeface="+mn-ea"/>
              </a:rPr>
              <a:t>: </a:t>
            </a:r>
            <a:r>
              <a:rPr lang="ko-KR" altLang="en-US" sz="2800" b="1" dirty="0">
                <a:latin typeface="+mn-ea"/>
              </a:rPr>
              <a:t>융복합 프로젝트형 </a:t>
            </a:r>
            <a:r>
              <a:rPr lang="en-US" altLang="ko-KR" sz="2800" b="1" dirty="0">
                <a:latin typeface="+mn-ea"/>
              </a:rPr>
              <a:t>AI </a:t>
            </a:r>
            <a:r>
              <a:rPr lang="ko-KR" altLang="en-US" sz="2800" b="1" dirty="0">
                <a:latin typeface="+mn-ea"/>
              </a:rPr>
              <a:t>서비스 개발</a:t>
            </a:r>
            <a:r>
              <a:rPr lang="en-US" altLang="ko-KR" sz="2800" b="1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2800" b="1" dirty="0" err="1">
                <a:latin typeface="+mn-ea"/>
              </a:rPr>
              <a:t>팀명</a:t>
            </a:r>
            <a:r>
              <a:rPr lang="ko-KR" altLang="en-US" sz="2800" b="1" dirty="0">
                <a:latin typeface="+mn-ea"/>
              </a:rPr>
              <a:t> </a:t>
            </a:r>
            <a:r>
              <a:rPr lang="en-US" altLang="ko-KR" sz="2800" b="1" dirty="0">
                <a:latin typeface="+mn-ea"/>
              </a:rPr>
              <a:t>: </a:t>
            </a:r>
            <a:r>
              <a:rPr lang="ko-KR" altLang="en-US" sz="2800" b="1" dirty="0" err="1">
                <a:latin typeface="+mn-ea"/>
              </a:rPr>
              <a:t>인더파크</a:t>
            </a:r>
            <a:endParaRPr lang="en-US" altLang="ko-KR" sz="28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+mn-ea"/>
              </a:rPr>
              <a:t>팀원 </a:t>
            </a:r>
            <a:r>
              <a:rPr lang="en-US" altLang="ko-KR" sz="2800" b="1" dirty="0">
                <a:latin typeface="+mn-ea"/>
              </a:rPr>
              <a:t>: </a:t>
            </a:r>
            <a:r>
              <a:rPr lang="ko-KR" altLang="en-US" sz="2800" b="1" dirty="0">
                <a:latin typeface="+mn-ea"/>
              </a:rPr>
              <a:t>유재현</a:t>
            </a:r>
            <a:r>
              <a:rPr lang="en-US" altLang="ko-KR" sz="2800" b="1" dirty="0">
                <a:latin typeface="+mn-ea"/>
              </a:rPr>
              <a:t>, </a:t>
            </a:r>
            <a:r>
              <a:rPr lang="ko-KR" altLang="en-US" sz="2800" b="1" dirty="0" err="1">
                <a:latin typeface="+mn-ea"/>
              </a:rPr>
              <a:t>허진녕</a:t>
            </a:r>
            <a:r>
              <a:rPr lang="en-US" altLang="ko-KR" sz="2800" b="1" dirty="0">
                <a:latin typeface="+mn-ea"/>
              </a:rPr>
              <a:t>, </a:t>
            </a:r>
            <a:r>
              <a:rPr lang="ko-KR" altLang="en-US" sz="2800" b="1" dirty="0">
                <a:latin typeface="+mn-ea"/>
              </a:rPr>
              <a:t>최예지</a:t>
            </a:r>
          </a:p>
        </p:txBody>
      </p:sp>
    </p:spTree>
    <p:extLst>
      <p:ext uri="{BB962C8B-B14F-4D97-AF65-F5344CB8AC3E}">
        <p14:creationId xmlns:p14="http://schemas.microsoft.com/office/powerpoint/2010/main" val="3036447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271556" y="376112"/>
            <a:ext cx="772602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b="1">
                <a:latin typeface="+mn-ea"/>
                <a:ea typeface="+mn-ea"/>
              </a:rPr>
              <a:t>04. </a:t>
            </a:r>
            <a:r>
              <a:rPr lang="ko-KR" altLang="en-US" sz="4000" b="1">
                <a:latin typeface="+mn-ea"/>
                <a:ea typeface="+mn-ea"/>
              </a:rPr>
              <a:t>수행결과 및 시연</a:t>
            </a:r>
            <a:endParaRPr lang="ko-KR" altLang="en-US" sz="4000" b="1" dirty="0">
              <a:latin typeface="+mn-ea"/>
              <a:ea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1606" y="1484730"/>
            <a:ext cx="48246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</a:rPr>
              <a:t>3-3. 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</a:rPr>
              <a:t>목록 페이지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2FC542-8BBB-4BA5-B1E9-1791195F7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2204864"/>
            <a:ext cx="8280000" cy="368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895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271556" y="376112"/>
            <a:ext cx="772602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b="1">
                <a:latin typeface="+mn-ea"/>
                <a:ea typeface="+mn-ea"/>
              </a:rPr>
              <a:t>04. </a:t>
            </a:r>
            <a:r>
              <a:rPr lang="ko-KR" altLang="en-US" sz="4000" b="1">
                <a:latin typeface="+mn-ea"/>
                <a:ea typeface="+mn-ea"/>
              </a:rPr>
              <a:t>수행결과 및 시연</a:t>
            </a:r>
            <a:endParaRPr lang="ko-KR" altLang="en-US" sz="4000" b="1" dirty="0">
              <a:latin typeface="+mn-ea"/>
              <a:ea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1606" y="1484730"/>
            <a:ext cx="48246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</a:rPr>
              <a:t>3-4-1. 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</a:rPr>
              <a:t>세부정보 페이지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415AE8B-8A37-4A74-9F9F-30327955F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2204864"/>
            <a:ext cx="8280000" cy="374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990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271556" y="376112"/>
            <a:ext cx="772602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b="1">
                <a:latin typeface="+mn-ea"/>
                <a:ea typeface="+mn-ea"/>
              </a:rPr>
              <a:t>04. </a:t>
            </a:r>
            <a:r>
              <a:rPr lang="ko-KR" altLang="en-US" sz="4000" b="1">
                <a:latin typeface="+mn-ea"/>
                <a:ea typeface="+mn-ea"/>
              </a:rPr>
              <a:t>수행결과 및 시연</a:t>
            </a:r>
            <a:endParaRPr lang="ko-KR" altLang="en-US" sz="4000" b="1" dirty="0">
              <a:latin typeface="+mn-ea"/>
              <a:ea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1606" y="1484730"/>
            <a:ext cx="48246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</a:rPr>
              <a:t>3-4-2. 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</a:rPr>
              <a:t>세부정보 페이지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8CEB7327-210D-479F-B5AF-950CA6E9A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2564904"/>
            <a:ext cx="8280000" cy="331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341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271556" y="376112"/>
            <a:ext cx="772602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b="1">
                <a:latin typeface="+mn-ea"/>
                <a:ea typeface="+mn-ea"/>
              </a:rPr>
              <a:t>04. </a:t>
            </a:r>
            <a:r>
              <a:rPr lang="ko-KR" altLang="en-US" sz="4000" b="1">
                <a:latin typeface="+mn-ea"/>
                <a:ea typeface="+mn-ea"/>
              </a:rPr>
              <a:t>수행결과 및 시연</a:t>
            </a:r>
            <a:endParaRPr lang="ko-KR" altLang="en-US" sz="4000" b="1" dirty="0">
              <a:latin typeface="+mn-ea"/>
              <a:ea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1606" y="1484730"/>
            <a:ext cx="48246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</a:rPr>
              <a:t>3-4-3. 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</a:rPr>
              <a:t>세부정보 페이지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252C75EC-4F40-4738-B60D-0B0D64F0CC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2564904"/>
            <a:ext cx="8280000" cy="367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707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271556" y="376112"/>
            <a:ext cx="772602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b="1">
                <a:latin typeface="+mn-ea"/>
                <a:ea typeface="+mn-ea"/>
              </a:rPr>
              <a:t>04. </a:t>
            </a:r>
            <a:r>
              <a:rPr lang="ko-KR" altLang="en-US" sz="4000" b="1">
                <a:latin typeface="+mn-ea"/>
                <a:ea typeface="+mn-ea"/>
              </a:rPr>
              <a:t>수행결과 및 시연</a:t>
            </a:r>
            <a:endParaRPr lang="ko-KR" altLang="en-US" sz="4000" b="1" dirty="0">
              <a:latin typeface="+mn-ea"/>
              <a:ea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1606" y="1484730"/>
            <a:ext cx="48246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</a:rPr>
              <a:t>3-5. 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</a:rPr>
              <a:t>댓글 작성 페이지</a:t>
            </a:r>
          </a:p>
        </p:txBody>
      </p:sp>
      <p:pic>
        <p:nvPicPr>
          <p:cNvPr id="6" name="그림 5" descr="스크린샷, 물, 남자, 타기이(가) 표시된 사진&#10;&#10;자동 생성된 설명">
            <a:extLst>
              <a:ext uri="{FF2B5EF4-FFF2-40B4-BE49-F238E27FC236}">
                <a16:creationId xmlns:a16="http://schemas.microsoft.com/office/drawing/2014/main" id="{CA44D151-9781-49C2-A098-DF2A281AD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2408682"/>
            <a:ext cx="8280000" cy="383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74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/>
          <p:cNvSpPr txBox="1">
            <a:spLocks/>
          </p:cNvSpPr>
          <p:nvPr/>
        </p:nvSpPr>
        <p:spPr>
          <a:xfrm>
            <a:off x="271556" y="376112"/>
            <a:ext cx="772602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b="1">
                <a:latin typeface="+mn-ea"/>
                <a:ea typeface="+mn-ea"/>
              </a:rPr>
              <a:t>05. </a:t>
            </a:r>
            <a:r>
              <a:rPr lang="ko-KR" altLang="en-US" sz="4000" b="1">
                <a:latin typeface="+mn-ea"/>
                <a:ea typeface="+mn-ea"/>
              </a:rPr>
              <a:t>느낀점</a:t>
            </a:r>
            <a:endParaRPr lang="ko-KR" altLang="en-US" sz="4000" b="1" dirty="0">
              <a:latin typeface="+mn-ea"/>
              <a:ea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A031E5-D2E8-4C0A-A908-577E9DD765D6}"/>
              </a:ext>
            </a:extLst>
          </p:cNvPr>
          <p:cNvSpPr txBox="1"/>
          <p:nvPr/>
        </p:nvSpPr>
        <p:spPr>
          <a:xfrm>
            <a:off x="539552" y="1700808"/>
            <a:ext cx="772602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이번 프로젝트를 통해서 간단하게 웹 서비스를 어떻게 제공하는지에 대해서 알 수 있었다</a:t>
            </a:r>
            <a:r>
              <a:rPr lang="en-US" altLang="ko-KR" dirty="0"/>
              <a:t>. </a:t>
            </a:r>
            <a:r>
              <a:rPr lang="ko-KR" altLang="en-US" dirty="0"/>
              <a:t>처음 기획한 사항들을 대부분 구현하였다는 점에서 만족스러웠지만</a:t>
            </a:r>
            <a:r>
              <a:rPr lang="en-US" altLang="ko-KR" dirty="0"/>
              <a:t>, </a:t>
            </a:r>
            <a:r>
              <a:rPr lang="ko-KR" altLang="en-US" dirty="0"/>
              <a:t>추가적으로 날씨나 애완동물 출입가능 여부제공과 같은 서비스를 구현하지 못해 아쉬움이 남는다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프로젝트를 진행하면서 에러가 자주 발생하였고</a:t>
            </a:r>
            <a:r>
              <a:rPr lang="en-US" altLang="ko-KR" dirty="0"/>
              <a:t>, </a:t>
            </a:r>
            <a:r>
              <a:rPr lang="ko-KR" altLang="en-US" dirty="0"/>
              <a:t>조원과 어떤 부분을 먼저 구현해야 하는지에 대한 의견 충돌도 있었다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원하는 대로 동작 시키기에 배운 내용으로는 충분하지 않은 경우도 있었다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부족한 부분에 대해서는 구글링을 적극 활용하여 필요한 내용을 찾았고</a:t>
            </a:r>
            <a:r>
              <a:rPr lang="en-US" altLang="ko-KR" dirty="0"/>
              <a:t>, </a:t>
            </a:r>
            <a:r>
              <a:rPr lang="ko-KR" altLang="en-US" dirty="0"/>
              <a:t>구현 내용에 대해서는 구현 내용에 따라 중요도를 매겨 그 순서로 구현하였다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여러 어려움도 있었고</a:t>
            </a:r>
            <a:r>
              <a:rPr lang="en-US" altLang="ko-KR" dirty="0"/>
              <a:t>, </a:t>
            </a:r>
            <a:r>
              <a:rPr lang="ko-KR" altLang="en-US" dirty="0"/>
              <a:t>발표가 연기되는 일도 발생했지만 끝까지 집중해서 프로젝트를 다들 수행하였고</a:t>
            </a:r>
            <a:r>
              <a:rPr lang="en-US" altLang="ko-KR" dirty="0"/>
              <a:t>, </a:t>
            </a:r>
            <a:r>
              <a:rPr lang="ko-KR" altLang="en-US" dirty="0"/>
              <a:t>그 결과 프로젝트를 성공적으로 끝마칠 수 있었다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160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923928" y="1448287"/>
            <a:ext cx="4118042" cy="2916817"/>
            <a:chOff x="4156671" y="1654195"/>
            <a:chExt cx="4118042" cy="2916817"/>
          </a:xfrm>
        </p:grpSpPr>
        <p:grpSp>
          <p:nvGrpSpPr>
            <p:cNvPr id="3" name="그룹 2"/>
            <p:cNvGrpSpPr/>
            <p:nvPr/>
          </p:nvGrpSpPr>
          <p:grpSpPr>
            <a:xfrm>
              <a:off x="4156671" y="1654195"/>
              <a:ext cx="3729740" cy="461665"/>
              <a:chOff x="2964319" y="3564953"/>
              <a:chExt cx="3729740" cy="461665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2964319" y="3580342"/>
                <a:ext cx="594044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altLang="ko-KR" sz="2800" b="1" u="sng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42427A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01</a:t>
                </a:r>
                <a:endParaRPr lang="ko-KR" altLang="en-US" sz="2800" b="1" u="sng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2427A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3486355" y="3564953"/>
                <a:ext cx="3207704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ko-KR" altLang="en-US" sz="2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cs typeface="Arial" pitchFamily="34" charset="0"/>
                  </a:rPr>
                  <a:t>프로젝트 배경</a:t>
                </a:r>
              </a:p>
            </p:txBody>
          </p:sp>
        </p:grpSp>
        <p:grpSp>
          <p:nvGrpSpPr>
            <p:cNvPr id="4" name="그룹 3"/>
            <p:cNvGrpSpPr/>
            <p:nvPr/>
          </p:nvGrpSpPr>
          <p:grpSpPr>
            <a:xfrm>
              <a:off x="4156671" y="2267983"/>
              <a:ext cx="3729740" cy="461665"/>
              <a:chOff x="2964319" y="3564953"/>
              <a:chExt cx="3729740" cy="461665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2964319" y="3580342"/>
                <a:ext cx="594044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altLang="ko-KR" sz="2800" b="1" u="sng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42427A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02</a:t>
                </a:r>
                <a:endParaRPr lang="ko-KR" altLang="en-US" sz="2800" b="1" u="sng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2427A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3486355" y="3564953"/>
                <a:ext cx="3207704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ko-KR" altLang="en-US" sz="2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cs typeface="Arial" pitchFamily="34" charset="0"/>
                  </a:rPr>
                  <a:t>팀 구성 및 역할</a:t>
                </a:r>
              </a:p>
            </p:txBody>
          </p:sp>
        </p:grpSp>
        <p:grpSp>
          <p:nvGrpSpPr>
            <p:cNvPr id="5" name="그룹 4"/>
            <p:cNvGrpSpPr/>
            <p:nvPr/>
          </p:nvGrpSpPr>
          <p:grpSpPr>
            <a:xfrm>
              <a:off x="4156671" y="2881771"/>
              <a:ext cx="3729740" cy="461665"/>
              <a:chOff x="2964319" y="3564953"/>
              <a:chExt cx="3729740" cy="461665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2964319" y="3580342"/>
                <a:ext cx="594044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altLang="ko-KR" sz="2800" b="1" u="sng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42427A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03</a:t>
                </a:r>
                <a:endParaRPr lang="ko-KR" altLang="en-US" sz="2800" b="1" u="sng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2427A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3486355" y="3564953"/>
                <a:ext cx="3207704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ko-KR" altLang="en-US" sz="2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cs typeface="Arial" pitchFamily="34" charset="0"/>
                  </a:rPr>
                  <a:t>수행절차 및 방법</a:t>
                </a:r>
              </a:p>
            </p:txBody>
          </p:sp>
        </p:grpSp>
        <p:grpSp>
          <p:nvGrpSpPr>
            <p:cNvPr id="6" name="그룹 5"/>
            <p:cNvGrpSpPr/>
            <p:nvPr/>
          </p:nvGrpSpPr>
          <p:grpSpPr>
            <a:xfrm>
              <a:off x="4156671" y="3495559"/>
              <a:ext cx="4118042" cy="461665"/>
              <a:chOff x="2964319" y="3564953"/>
              <a:chExt cx="4118042" cy="461665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2964319" y="3580342"/>
                <a:ext cx="594044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altLang="ko-KR" sz="2800" b="1" u="sng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42427A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04</a:t>
                </a:r>
                <a:endParaRPr lang="ko-KR" altLang="en-US" sz="2800" b="1" u="sng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2427A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3486354" y="3564953"/>
                <a:ext cx="3596007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ko-KR" altLang="en-US" sz="2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cs typeface="Arial" pitchFamily="34" charset="0"/>
                  </a:rPr>
                  <a:t>수행결과 및 시연</a:t>
                </a:r>
              </a:p>
            </p:txBody>
          </p:sp>
        </p:grpSp>
        <p:grpSp>
          <p:nvGrpSpPr>
            <p:cNvPr id="7" name="그룹 6"/>
            <p:cNvGrpSpPr/>
            <p:nvPr/>
          </p:nvGrpSpPr>
          <p:grpSpPr>
            <a:xfrm>
              <a:off x="4156671" y="4109347"/>
              <a:ext cx="3729740" cy="461665"/>
              <a:chOff x="2964319" y="3564953"/>
              <a:chExt cx="3729740" cy="461665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2964319" y="3580342"/>
                <a:ext cx="594044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altLang="ko-KR" sz="2800" b="1" u="sng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42427A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05</a:t>
                </a:r>
                <a:endParaRPr lang="ko-KR" altLang="en-US" sz="2800" b="1" u="sng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2427A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486355" y="3564953"/>
                <a:ext cx="3207704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ko-KR" altLang="en-US" sz="2400" b="1" dirty="0" err="1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cs typeface="Arial" pitchFamily="34" charset="0"/>
                  </a:rPr>
                  <a:t>느낀점</a:t>
                </a:r>
                <a:endParaRPr lang="ko-KR" altLang="en-US" sz="2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76976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4C12901-9FCC-461E-A64A-89B479123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0422" y="1847088"/>
            <a:ext cx="720564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 txBox="1">
            <a:spLocks/>
          </p:cNvSpPr>
          <p:nvPr/>
        </p:nvSpPr>
        <p:spPr>
          <a:xfrm>
            <a:off x="1088684" y="804519"/>
            <a:ext cx="7202456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3200" b="0" i="0" kern="1200" cap="all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01. </a:t>
            </a:r>
            <a:r>
              <a:rPr lang="ko-KR" altLang="en-US" sz="3200" b="0" i="0" kern="1200" cap="all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프로젝트 배경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75C7AB-15AC-4FF7-B49F-FBE28940A1FA}"/>
              </a:ext>
            </a:extLst>
          </p:cNvPr>
          <p:cNvSpPr txBox="1"/>
          <p:nvPr/>
        </p:nvSpPr>
        <p:spPr>
          <a:xfrm>
            <a:off x="1088684" y="2015732"/>
            <a:ext cx="7202456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indent="-228600" defTabSz="914400" fontAlgn="ctr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ko-KR" altLang="en-US" b="1" dirty="0"/>
              <a:t>프로젝트 주제 </a:t>
            </a:r>
            <a:r>
              <a:rPr lang="en-US" altLang="ko-KR" b="1" dirty="0"/>
              <a:t>: </a:t>
            </a:r>
            <a:r>
              <a:rPr lang="ko-KR" altLang="en-US" b="1" dirty="0"/>
              <a:t>서울시 공원 검색 서비스</a:t>
            </a:r>
            <a:endParaRPr lang="en-US" altLang="ko-KR" b="1" dirty="0"/>
          </a:p>
          <a:p>
            <a:pPr marL="285750" indent="-228600" defTabSz="914400" fontAlgn="ctr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ko-KR" altLang="en-US" b="1" dirty="0"/>
              <a:t>프로젝트 개요 </a:t>
            </a:r>
            <a:endParaRPr lang="en-US" altLang="ko-KR" b="1" dirty="0"/>
          </a:p>
          <a:p>
            <a:pPr marL="742950" lvl="1" indent="-228600" defTabSz="914400" fontAlgn="ctr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ko-KR" altLang="en-US" b="1" dirty="0"/>
              <a:t>집에서 가까운 공원에서 조깅하거나 가족들과 간단한 시간을 보내고 싶을 때 지역별로 공원을 검색 가능</a:t>
            </a:r>
            <a:endParaRPr lang="en-US" altLang="ko-KR" b="1" dirty="0"/>
          </a:p>
          <a:p>
            <a:pPr marL="742950" lvl="1" indent="-228600" defTabSz="914400" fontAlgn="ctr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ko-KR" altLang="en-US" b="1" dirty="0"/>
              <a:t>각 공원별로 상세정보와 지도를 통한 </a:t>
            </a:r>
            <a:r>
              <a:rPr lang="ko-KR" altLang="en-US" b="1" dirty="0" err="1"/>
              <a:t>길찾기와</a:t>
            </a:r>
            <a:r>
              <a:rPr lang="en-US" altLang="ko-KR" b="1" dirty="0"/>
              <a:t> </a:t>
            </a:r>
            <a:r>
              <a:rPr lang="ko-KR" altLang="en-US" b="1" dirty="0"/>
              <a:t>해당공원에 대한 댓글 서비스를 제공</a:t>
            </a:r>
            <a:endParaRPr lang="en-US" altLang="ko-KR" b="1" dirty="0"/>
          </a:p>
          <a:p>
            <a:pPr marL="285750" indent="-228600" defTabSz="914400" fontAlgn="ctr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ko-KR" altLang="en-US" b="1" dirty="0"/>
              <a:t>프로젝트 구조</a:t>
            </a:r>
            <a:endParaRPr lang="en-US" altLang="ko-KR" b="1" dirty="0"/>
          </a:p>
          <a:p>
            <a:pPr marL="742950" lvl="1" indent="-228600" defTabSz="914400" fontAlgn="ctr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ko-KR" b="1" dirty="0"/>
              <a:t>jQuery</a:t>
            </a:r>
            <a:r>
              <a:rPr lang="ko-KR" altLang="en-US" b="1" dirty="0"/>
              <a:t>를 사용하여 서울시 주요 공원 </a:t>
            </a:r>
            <a:r>
              <a:rPr lang="en-US" altLang="ko-KR" b="1" dirty="0" err="1"/>
              <a:t>api</a:t>
            </a:r>
            <a:r>
              <a:rPr lang="en-US" altLang="ko-KR" b="1" dirty="0"/>
              <a:t> </a:t>
            </a:r>
            <a:r>
              <a:rPr lang="ko-KR" altLang="en-US" b="1" dirty="0"/>
              <a:t>데이터를 가져와서 보여주는 방식</a:t>
            </a:r>
            <a:endParaRPr lang="en-US" altLang="ko-KR" b="1" dirty="0"/>
          </a:p>
          <a:p>
            <a:pPr marL="742950" lvl="1" indent="-228600" defTabSz="914400" fontAlgn="ctr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ko-KR" altLang="en-US" b="1" dirty="0"/>
              <a:t>댓글은 데이터베이스에서 관리</a:t>
            </a:r>
            <a:br>
              <a:rPr lang="en-US" altLang="ko-KR" b="1" dirty="0"/>
            </a:br>
            <a:endParaRPr lang="en-US" altLang="ko-KR" b="1" dirty="0"/>
          </a:p>
          <a:p>
            <a:pPr marL="742950" lvl="1" indent="-228600" defTabSz="914400" fontAlgn="ctr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en-US" altLang="ko-KR" b="1" dirty="0"/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754918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424F32-2789-4FF9-8E8A-1252284BF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708C46E-BB60-4B97-8327-D3A475C00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042755C-F24C-4D08-8E4C-E646382C3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3E94A00-1A92-47F4-9E2D-E51DFF901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0422" y="1847088"/>
            <a:ext cx="720564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/>
          <p:cNvSpPr txBox="1">
            <a:spLocks/>
          </p:cNvSpPr>
          <p:nvPr/>
        </p:nvSpPr>
        <p:spPr>
          <a:xfrm>
            <a:off x="1088684" y="804519"/>
            <a:ext cx="7202456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3200" cap="all"/>
              <a:t>02. </a:t>
            </a:r>
            <a:r>
              <a:rPr lang="ko-KR" altLang="en-US" sz="3200" cap="all"/>
              <a:t>팀 구성 및 역할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88684" y="1853754"/>
            <a:ext cx="720245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A868A0B9-1796-48BC-A403-8B64E02935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5294785"/>
              </p:ext>
            </p:extLst>
          </p:nvPr>
        </p:nvGraphicFramePr>
        <p:xfrm>
          <a:off x="1088231" y="2331497"/>
          <a:ext cx="7203281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6429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0422" y="1847088"/>
            <a:ext cx="720564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 txBox="1">
            <a:spLocks/>
          </p:cNvSpPr>
          <p:nvPr/>
        </p:nvSpPr>
        <p:spPr>
          <a:xfrm>
            <a:off x="1088684" y="804519"/>
            <a:ext cx="7202456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3200" cap="all"/>
              <a:t>03. </a:t>
            </a:r>
            <a:r>
              <a:rPr lang="ko-KR" altLang="en-US" sz="3200" cap="all"/>
              <a:t>수행절차 및 방법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9724536"/>
              </p:ext>
            </p:extLst>
          </p:nvPr>
        </p:nvGraphicFramePr>
        <p:xfrm>
          <a:off x="1088684" y="2177658"/>
          <a:ext cx="7202457" cy="3501257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267859">
                  <a:extLst>
                    <a:ext uri="{9D8B030D-6E8A-4147-A177-3AD203B41FA5}">
                      <a16:colId xmlns:a16="http://schemas.microsoft.com/office/drawing/2014/main" val="1053143411"/>
                    </a:ext>
                  </a:extLst>
                </a:gridCol>
                <a:gridCol w="1982440">
                  <a:extLst>
                    <a:ext uri="{9D8B030D-6E8A-4147-A177-3AD203B41FA5}">
                      <a16:colId xmlns:a16="http://schemas.microsoft.com/office/drawing/2014/main" val="1518255068"/>
                    </a:ext>
                  </a:extLst>
                </a:gridCol>
                <a:gridCol w="2344600">
                  <a:extLst>
                    <a:ext uri="{9D8B030D-6E8A-4147-A177-3AD203B41FA5}">
                      <a16:colId xmlns:a16="http://schemas.microsoft.com/office/drawing/2014/main" val="3319531251"/>
                    </a:ext>
                  </a:extLst>
                </a:gridCol>
                <a:gridCol w="1607558">
                  <a:extLst>
                    <a:ext uri="{9D8B030D-6E8A-4147-A177-3AD203B41FA5}">
                      <a16:colId xmlns:a16="http://schemas.microsoft.com/office/drawing/2014/main" val="584824119"/>
                    </a:ext>
                  </a:extLst>
                </a:gridCol>
              </a:tblGrid>
              <a:tr h="4094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ko-KR" altLang="en-US" sz="12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+mn-ea"/>
                          <a:ea typeface="+mn-ea"/>
                        </a:rPr>
                        <a:t>구분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ko-KR" altLang="en-US" sz="12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+mn-ea"/>
                          <a:ea typeface="+mn-ea"/>
                        </a:rPr>
                        <a:t>기간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ko-KR" altLang="en-US" sz="12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+mn-ea"/>
                          <a:ea typeface="+mn-ea"/>
                        </a:rPr>
                        <a:t>활동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ko-KR" altLang="en-US" sz="1200" b="0" i="0" u="none" strike="noStrike" cap="all" spc="150">
                          <a:solidFill>
                            <a:schemeClr val="lt1"/>
                          </a:solidFill>
                          <a:effectLst/>
                          <a:latin typeface="+mn-ea"/>
                          <a:ea typeface="+mn-ea"/>
                        </a:rPr>
                        <a:t>도구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0581919"/>
                  </a:ext>
                </a:extLst>
              </a:tr>
              <a:tr h="560418">
                <a:tc rowSpan="2"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ko-KR" altLang="en-US" sz="12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사전 기획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8/11(</a:t>
                      </a: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화</a:t>
                      </a: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~ 8/12(</a:t>
                      </a: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</a:t>
                      </a: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프로젝트 주제 선정</a:t>
                      </a:r>
                      <a:endParaRPr lang="en-US" altLang="ko-KR" sz="1200" b="1" i="0" cap="none" spc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marR="0" indent="-171450" algn="l" defTabSz="914400" rtl="0" eaLnBrk="1" fontAlgn="ctr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일정 수립</a:t>
                      </a:r>
                      <a:endParaRPr lang="en-US" altLang="ko-KR" sz="1200" b="1" i="0" cap="none" spc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word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0675285"/>
                  </a:ext>
                </a:extLst>
              </a:tr>
              <a:tr h="38567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8/12(</a:t>
                      </a: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</a:t>
                      </a: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~ 8/14(</a:t>
                      </a: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금</a:t>
                      </a: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기획 및 디자인</a:t>
                      </a:r>
                      <a:endParaRPr lang="en-US" altLang="ko-KR" sz="1200" b="1" i="0" cap="none" spc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손으로 디자인</a:t>
                      </a:r>
                      <a:endParaRPr lang="en-US" altLang="ko-KR" sz="1200" b="1" i="0" cap="none" spc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809387"/>
                  </a:ext>
                </a:extLst>
              </a:tr>
              <a:tr h="560418">
                <a:tc rowSpan="2"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ko-KR" altLang="en-U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개발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8/12(</a:t>
                      </a: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</a:t>
                      </a: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~ 8/16(</a:t>
                      </a: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일</a:t>
                      </a: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자료 조사</a:t>
                      </a:r>
                      <a:endParaRPr lang="en-US" altLang="ko-KR" sz="1200" b="1" i="0" u="none" strike="noStrike" cap="none" spc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indent="-171450" algn="l" fontAlgn="ctr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개인 웹 공부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1200" b="1" i="0" u="none" strike="noStrike" cap="none" spc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7508895"/>
                  </a:ext>
                </a:extLst>
              </a:tr>
              <a:tr h="38567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8/14(</a:t>
                      </a: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금</a:t>
                      </a: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~ 9/1(</a:t>
                      </a: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화</a:t>
                      </a: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기능 구현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PyCharm</a:t>
                      </a:r>
                      <a:endParaRPr lang="ko-KR" altLang="en-US" sz="1200" b="1" i="0" u="none" strike="noStrike" cap="none" spc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6332610"/>
                  </a:ext>
                </a:extLst>
              </a:tr>
              <a:tr h="41255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ko-KR" altLang="en-U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수정</a:t>
                      </a:r>
                      <a:r>
                        <a:rPr lang="en-US" altLang="ko-KR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보완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ctr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8/31(</a:t>
                      </a: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월</a:t>
                      </a: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~ 9/3(</a:t>
                      </a: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</a:t>
                      </a: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마무리작업 및 테스트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PyCharm</a:t>
                      </a:r>
                      <a:endParaRPr lang="ko-KR" altLang="en-US" sz="1200" b="1" i="0" u="none" strike="noStrike" cap="none" spc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0513718"/>
                  </a:ext>
                </a:extLst>
              </a:tr>
              <a:tr h="41255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ko-KR" altLang="en-U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프로젝트 발표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ctr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O/O(</a:t>
                      </a:r>
                      <a:r>
                        <a:rPr lang="ko-KR" altLang="en-US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월</a:t>
                      </a:r>
                      <a:r>
                        <a:rPr lang="en-US" altLang="ko-KR" sz="1200" b="1" i="0" cap="none" spc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1200" b="1" i="0" u="none" strike="noStrike" cap="none" spc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12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3058" marR="93058" marT="93058" marB="930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92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1171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71556" y="376112"/>
            <a:ext cx="6895086" cy="5539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b="1">
                <a:latin typeface="+mn-ea"/>
                <a:ea typeface="+mn-ea"/>
              </a:rPr>
              <a:t>04. </a:t>
            </a:r>
            <a:r>
              <a:rPr lang="ko-KR" altLang="en-US" sz="4000" b="1">
                <a:latin typeface="+mn-ea"/>
                <a:ea typeface="+mn-ea"/>
              </a:rPr>
              <a:t>수행결과 및 시연</a:t>
            </a:r>
            <a:endParaRPr lang="ko-KR" altLang="en-US" sz="4000" b="1" dirty="0">
              <a:latin typeface="+mn-ea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1606" y="1484730"/>
            <a:ext cx="48246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</a:rPr>
              <a:t>1. 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</a:rPr>
              <a:t>기획 및 디자인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D7C54AD-977B-48E5-8D6E-674F1E16301C}"/>
              </a:ext>
            </a:extLst>
          </p:cNvPr>
          <p:cNvGrpSpPr>
            <a:grpSpLocks noChangeAspect="1"/>
          </p:cNvGrpSpPr>
          <p:nvPr/>
        </p:nvGrpSpPr>
        <p:grpSpPr>
          <a:xfrm>
            <a:off x="432000" y="2204864"/>
            <a:ext cx="8280000" cy="4142407"/>
            <a:chOff x="971600" y="2259062"/>
            <a:chExt cx="7560003" cy="3782199"/>
          </a:xfrm>
        </p:grpSpPr>
        <p:pic>
          <p:nvPicPr>
            <p:cNvPr id="3" name="그림 2" descr="텍스트, 화이트보드, 모니터, 냉장고이(가) 표시된 사진&#10;&#10;자동 생성된 설명">
              <a:extLst>
                <a:ext uri="{FF2B5EF4-FFF2-40B4-BE49-F238E27FC236}">
                  <a16:creationId xmlns:a16="http://schemas.microsoft.com/office/drawing/2014/main" id="{1CB02057-5FE1-4479-939F-98CF1418B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286600" y="1944062"/>
              <a:ext cx="1890000" cy="2520000"/>
            </a:xfrm>
            <a:prstGeom prst="rect">
              <a:avLst/>
            </a:prstGeom>
          </p:spPr>
        </p:pic>
        <p:pic>
          <p:nvPicPr>
            <p:cNvPr id="11" name="그림 10" descr="앉아있는, 컴퓨터, 책상, 테이블이(가) 표시된 사진&#10;&#10;자동 생성된 설명">
              <a:extLst>
                <a:ext uri="{FF2B5EF4-FFF2-40B4-BE49-F238E27FC236}">
                  <a16:creationId xmlns:a16="http://schemas.microsoft.com/office/drawing/2014/main" id="{756682C2-6EC0-475F-ADE2-7F2BF1900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6326603" y="1952623"/>
              <a:ext cx="1890000" cy="2520000"/>
            </a:xfrm>
            <a:prstGeom prst="rect">
              <a:avLst/>
            </a:prstGeom>
          </p:spPr>
        </p:pic>
        <p:pic>
          <p:nvPicPr>
            <p:cNvPr id="14" name="그림 13" descr="텍스트, 화이트보드이(가) 표시된 사진&#10;&#10;자동 생성된 설명">
              <a:extLst>
                <a:ext uri="{FF2B5EF4-FFF2-40B4-BE49-F238E27FC236}">
                  <a16:creationId xmlns:a16="http://schemas.microsoft.com/office/drawing/2014/main" id="{FDA2969D-C183-4D56-A5C7-FEC238687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546599" y="3830689"/>
              <a:ext cx="1890000" cy="2520000"/>
            </a:xfrm>
            <a:prstGeom prst="rect">
              <a:avLst/>
            </a:prstGeom>
          </p:spPr>
        </p:pic>
        <p:pic>
          <p:nvPicPr>
            <p:cNvPr id="16" name="그림 15" descr="텍스트, 화이트보드, 냉장고이(가) 표시된 사진&#10;&#10;자동 생성된 설명">
              <a:extLst>
                <a:ext uri="{FF2B5EF4-FFF2-40B4-BE49-F238E27FC236}">
                  <a16:creationId xmlns:a16="http://schemas.microsoft.com/office/drawing/2014/main" id="{7961C47B-2C4C-4755-A6D7-30C91050B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079186" y="3836261"/>
              <a:ext cx="1890000" cy="2520000"/>
            </a:xfrm>
            <a:prstGeom prst="rect">
              <a:avLst/>
            </a:prstGeom>
          </p:spPr>
        </p:pic>
        <p:pic>
          <p:nvPicPr>
            <p:cNvPr id="18" name="그림 17" descr="텍스트, 지도이(가) 표시된 사진&#10;&#10;자동 생성된 설명">
              <a:extLst>
                <a:ext uri="{FF2B5EF4-FFF2-40B4-BE49-F238E27FC236}">
                  <a16:creationId xmlns:a16="http://schemas.microsoft.com/office/drawing/2014/main" id="{8A04A5FA-F174-4390-AB0A-97E0FFD54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3806601" y="1952622"/>
              <a:ext cx="1890000" cy="252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5635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71556" y="376112"/>
            <a:ext cx="6895086" cy="5539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b="1">
                <a:latin typeface="+mn-ea"/>
                <a:ea typeface="+mn-ea"/>
              </a:rPr>
              <a:t>04. </a:t>
            </a:r>
            <a:r>
              <a:rPr lang="ko-KR" altLang="en-US" sz="4000" b="1">
                <a:latin typeface="+mn-ea"/>
                <a:ea typeface="+mn-ea"/>
              </a:rPr>
              <a:t>수행결과 및 시연</a:t>
            </a:r>
            <a:endParaRPr lang="ko-KR" altLang="en-US" sz="4000" b="1" dirty="0">
              <a:latin typeface="+mn-ea"/>
              <a:ea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1606" y="1484730"/>
            <a:ext cx="48246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</a:rPr>
              <a:t>2. Database 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</a:rPr>
              <a:t>구성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1BDEA04-B012-4300-8056-04E783AF3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2408687"/>
            <a:ext cx="8280000" cy="312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95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271556" y="376112"/>
            <a:ext cx="772602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b="1">
                <a:latin typeface="+mn-ea"/>
                <a:ea typeface="+mn-ea"/>
              </a:rPr>
              <a:t>04. </a:t>
            </a:r>
            <a:r>
              <a:rPr lang="ko-KR" altLang="en-US" sz="4000" b="1">
                <a:latin typeface="+mn-ea"/>
                <a:ea typeface="+mn-ea"/>
              </a:rPr>
              <a:t>수행결과 및 시연</a:t>
            </a:r>
            <a:endParaRPr lang="ko-KR" altLang="en-US" sz="4000" b="1" dirty="0">
              <a:latin typeface="+mn-ea"/>
              <a:ea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1606" y="1484730"/>
            <a:ext cx="48246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</a:rPr>
              <a:t>3-1. 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</a:rPr>
              <a:t>메인 페이지</a:t>
            </a:r>
          </a:p>
        </p:txBody>
      </p:sp>
      <p:pic>
        <p:nvPicPr>
          <p:cNvPr id="9" name="그림 8" descr="실외, 표지판, 나무, 주차이(가) 표시된 사진&#10;&#10;자동 생성된 설명">
            <a:extLst>
              <a:ext uri="{FF2B5EF4-FFF2-40B4-BE49-F238E27FC236}">
                <a16:creationId xmlns:a16="http://schemas.microsoft.com/office/drawing/2014/main" id="{C432B8DD-5754-41E9-9791-CB893E92D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2442606"/>
            <a:ext cx="8280000" cy="377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067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271556" y="376112"/>
            <a:ext cx="7726020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b="1">
                <a:latin typeface="+mn-ea"/>
                <a:ea typeface="+mn-ea"/>
              </a:rPr>
              <a:t>04. </a:t>
            </a:r>
            <a:r>
              <a:rPr lang="ko-KR" altLang="en-US" sz="4000" b="1">
                <a:latin typeface="+mn-ea"/>
                <a:ea typeface="+mn-ea"/>
              </a:rPr>
              <a:t>수행결과 및 시연</a:t>
            </a:r>
            <a:endParaRPr lang="ko-KR" altLang="en-US" sz="4000" b="1" dirty="0">
              <a:latin typeface="+mn-ea"/>
              <a:ea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1606" y="1484730"/>
            <a:ext cx="48246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</a:rPr>
              <a:t>3-2. 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</a:rPr>
              <a:t>지도 페이지</a:t>
            </a:r>
          </a:p>
        </p:txBody>
      </p:sp>
      <p:pic>
        <p:nvPicPr>
          <p:cNvPr id="9" name="그림 8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6DA81DDD-C4D1-4CEE-AE23-B03608D20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2204864"/>
            <a:ext cx="8280000" cy="406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249826"/>
      </p:ext>
    </p:extLst>
  </p:cSld>
  <p:clrMapOvr>
    <a:masterClrMapping/>
  </p:clrMapOvr>
</p:sld>
</file>

<file path=ppt/theme/theme1.xml><?xml version="1.0" encoding="utf-8"?>
<a:theme xmlns:a="http://schemas.openxmlformats.org/drawingml/2006/main" name="갤러리">
  <a:themeElements>
    <a:clrScheme name="갤러리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갤러리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갤러리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405</Words>
  <Application>Microsoft Office PowerPoint</Application>
  <PresentationFormat>화면 슬라이드 쇼(4:3)</PresentationFormat>
  <Paragraphs>75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Gill Sans MT</vt:lpstr>
      <vt:lpstr>갤러리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 Jae Hyeon</dc:creator>
  <cp:lastModifiedBy>Yoo Jae Hyeon</cp:lastModifiedBy>
  <cp:revision>2</cp:revision>
  <dcterms:created xsi:type="dcterms:W3CDTF">2020-09-02T04:49:06Z</dcterms:created>
  <dcterms:modified xsi:type="dcterms:W3CDTF">2020-09-03T00:10:45Z</dcterms:modified>
</cp:coreProperties>
</file>